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87" autoAdjust="0"/>
    <p:restoredTop sz="94624" autoAdjust="0"/>
  </p:normalViewPr>
  <p:slideViewPr>
    <p:cSldViewPr>
      <p:cViewPr>
        <p:scale>
          <a:sx n="66" d="100"/>
          <a:sy n="66" d="100"/>
        </p:scale>
        <p:origin x="-1500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D599A3-DAB3-48CC-A065-F3237376D3B0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3BEEA-DD61-471B-941A-421659D2B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BEEA-DD61-471B-941A-421659D2B82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279F3-6EEF-4F2E-AAA1-9030F136D7A2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C0309-4D09-4E26-96B5-71AA2804E1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279F3-6EEF-4F2E-AAA1-9030F136D7A2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C0309-4D09-4E26-96B5-71AA2804E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279F3-6EEF-4F2E-AAA1-9030F136D7A2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C0309-4D09-4E26-96B5-71AA2804E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279F3-6EEF-4F2E-AAA1-9030F136D7A2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C0309-4D09-4E26-96B5-71AA2804E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279F3-6EEF-4F2E-AAA1-9030F136D7A2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65C0309-4D09-4E26-96B5-71AA2804E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279F3-6EEF-4F2E-AAA1-9030F136D7A2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C0309-4D09-4E26-96B5-71AA2804E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279F3-6EEF-4F2E-AAA1-9030F136D7A2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C0309-4D09-4E26-96B5-71AA2804E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279F3-6EEF-4F2E-AAA1-9030F136D7A2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C0309-4D09-4E26-96B5-71AA2804E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279F3-6EEF-4F2E-AAA1-9030F136D7A2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C0309-4D09-4E26-96B5-71AA2804E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279F3-6EEF-4F2E-AAA1-9030F136D7A2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C0309-4D09-4E26-96B5-71AA2804E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279F3-6EEF-4F2E-AAA1-9030F136D7A2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C0309-4D09-4E26-96B5-71AA2804E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50279F3-6EEF-4F2E-AAA1-9030F136D7A2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65C0309-4D09-4E26-96B5-71AA2804E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357166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en-US" sz="6900" dirty="0" err="1" smtClean="0"/>
              <a:t>Industrijska</a:t>
            </a:r>
            <a:r>
              <a:rPr lang="en-US" sz="6900" dirty="0" smtClean="0"/>
              <a:t> </a:t>
            </a:r>
            <a:r>
              <a:rPr lang="en-US" sz="6900" dirty="0" err="1" smtClean="0"/>
              <a:t>revolucija</a:t>
            </a:r>
            <a:endParaRPr lang="en-US" sz="6900" dirty="0"/>
          </a:p>
        </p:txBody>
      </p:sp>
      <p:pic>
        <p:nvPicPr>
          <p:cNvPr id="5" name="Picture 4" descr="parna-masin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3143248"/>
            <a:ext cx="5357850" cy="3440432"/>
          </a:xfrm>
          <a:prstGeom prst="rect">
            <a:avLst/>
          </a:prstGeom>
        </p:spPr>
      </p:pic>
      <p:pic>
        <p:nvPicPr>
          <p:cNvPr id="6" name="Picture 5" descr="downloa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0826" y="3000372"/>
            <a:ext cx="2324104" cy="3643338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perspectiveAbove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dirty="0" smtClean="0"/>
              <a:t>Po</a:t>
            </a:r>
            <a:r>
              <a:rPr lang="sr-Latn-RS" dirty="0" smtClean="0"/>
              <a:t>č</a:t>
            </a:r>
            <a:r>
              <a:rPr lang="en-US" dirty="0" err="1" smtClean="0"/>
              <a:t>etak</a:t>
            </a:r>
            <a:r>
              <a:rPr lang="en-US" dirty="0" smtClean="0"/>
              <a:t> </a:t>
            </a:r>
            <a:r>
              <a:rPr lang="en-US" dirty="0" err="1" smtClean="0"/>
              <a:t>revolucije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Revolucija</a:t>
            </a:r>
            <a:r>
              <a:rPr lang="en-US" dirty="0" smtClean="0"/>
              <a:t> </a:t>
            </a:r>
            <a:r>
              <a:rPr lang="en-US" dirty="0" smtClean="0"/>
              <a:t>je </a:t>
            </a:r>
            <a:r>
              <a:rPr lang="en-US" dirty="0" err="1" smtClean="0"/>
              <a:t>naziv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svaku</a:t>
            </a:r>
            <a:r>
              <a:rPr lang="en-US" dirty="0" smtClean="0"/>
              <a:t> </a:t>
            </a:r>
            <a:r>
              <a:rPr lang="en-US" dirty="0" err="1" smtClean="0"/>
              <a:t>veliku</a:t>
            </a:r>
            <a:r>
              <a:rPr lang="en-US" dirty="0" smtClean="0"/>
              <a:t> </a:t>
            </a:r>
            <a:r>
              <a:rPr lang="en-US" dirty="0" err="1" smtClean="0"/>
              <a:t>promenu</a:t>
            </a:r>
            <a:r>
              <a:rPr lang="en-US" dirty="0" smtClean="0"/>
              <a:t> u </a:t>
            </a:r>
            <a:r>
              <a:rPr lang="en-US" dirty="0" err="1" smtClean="0"/>
              <a:t>dru</a:t>
            </a:r>
            <a:r>
              <a:rPr lang="sr-Latn-RS" dirty="0" smtClean="0"/>
              <a:t>š</a:t>
            </a:r>
            <a:r>
              <a:rPr lang="en-US" dirty="0" err="1" smtClean="0"/>
              <a:t>tvu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Prva</a:t>
            </a:r>
            <a:r>
              <a:rPr lang="en-US" dirty="0" smtClean="0"/>
              <a:t> </a:t>
            </a:r>
            <a:r>
              <a:rPr lang="en-US" dirty="0" err="1" smtClean="0"/>
              <a:t>velika</a:t>
            </a:r>
            <a:r>
              <a:rPr lang="en-US" dirty="0" smtClean="0"/>
              <a:t> </a:t>
            </a:r>
            <a:r>
              <a:rPr lang="en-US" dirty="0" err="1" smtClean="0"/>
              <a:t>revolucija</a:t>
            </a:r>
            <a:r>
              <a:rPr lang="en-US" dirty="0" smtClean="0"/>
              <a:t> se </a:t>
            </a:r>
            <a:r>
              <a:rPr lang="en-US" dirty="0" err="1" smtClean="0"/>
              <a:t>javlja</a:t>
            </a:r>
            <a:r>
              <a:rPr lang="en-US" dirty="0" smtClean="0"/>
              <a:t> u XVIII </a:t>
            </a:r>
            <a:r>
              <a:rPr lang="en-US" dirty="0" err="1" smtClean="0"/>
              <a:t>veku</a:t>
            </a:r>
            <a:r>
              <a:rPr lang="en-US" dirty="0" smtClean="0"/>
              <a:t> u </a:t>
            </a:r>
            <a:r>
              <a:rPr lang="en-US" dirty="0" err="1" smtClean="0"/>
              <a:t>Engleskoj,a</a:t>
            </a:r>
            <a:r>
              <a:rPr lang="en-US" dirty="0" smtClean="0"/>
              <a:t> </a:t>
            </a:r>
            <a:r>
              <a:rPr lang="en-US" dirty="0" err="1" smtClean="0"/>
              <a:t>kasnije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u </a:t>
            </a:r>
            <a:r>
              <a:rPr lang="en-US" dirty="0" err="1" smtClean="0"/>
              <a:t>ostalim</a:t>
            </a:r>
            <a:r>
              <a:rPr lang="en-US" dirty="0" smtClean="0"/>
              <a:t> </a:t>
            </a:r>
            <a:r>
              <a:rPr lang="en-US" dirty="0" err="1" smtClean="0"/>
              <a:t>zemljama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trajala</a:t>
            </a:r>
            <a:r>
              <a:rPr lang="en-US" dirty="0" smtClean="0"/>
              <a:t> je </a:t>
            </a:r>
            <a:r>
              <a:rPr lang="en-US" dirty="0" err="1" smtClean="0"/>
              <a:t>sve</a:t>
            </a:r>
            <a:r>
              <a:rPr lang="en-US" dirty="0" smtClean="0"/>
              <a:t> do </a:t>
            </a:r>
            <a:r>
              <a:rPr lang="en-US" dirty="0" err="1" smtClean="0"/>
              <a:t>po</a:t>
            </a:r>
            <a:r>
              <a:rPr lang="sr-Latn-RS" dirty="0" smtClean="0"/>
              <a:t>če</a:t>
            </a:r>
            <a:r>
              <a:rPr lang="en-US" dirty="0" err="1" smtClean="0"/>
              <a:t>tka</a:t>
            </a:r>
            <a:r>
              <a:rPr lang="en-US" dirty="0" smtClean="0"/>
              <a:t> XX </a:t>
            </a:r>
            <a:r>
              <a:rPr lang="en-US" dirty="0" err="1" smtClean="0"/>
              <a:t>veka</a:t>
            </a:r>
            <a:r>
              <a:rPr lang="en-US" dirty="0" smtClean="0"/>
              <a:t> .Po</a:t>
            </a:r>
            <a:r>
              <a:rPr lang="sr-Latn-RS" dirty="0" smtClean="0"/>
              <a:t>č</a:t>
            </a:r>
            <a:r>
              <a:rPr lang="en-US" dirty="0" err="1" smtClean="0"/>
              <a:t>etak</a:t>
            </a:r>
            <a:r>
              <a:rPr lang="en-US" dirty="0" smtClean="0"/>
              <a:t> </a:t>
            </a:r>
            <a:r>
              <a:rPr lang="en-US" dirty="0" err="1" smtClean="0"/>
              <a:t>revolucije</a:t>
            </a:r>
            <a:r>
              <a:rPr lang="en-US" dirty="0" smtClean="0"/>
              <a:t> </a:t>
            </a:r>
            <a:r>
              <a:rPr lang="en-US" dirty="0" err="1" smtClean="0"/>
              <a:t>ozna</a:t>
            </a:r>
            <a:r>
              <a:rPr lang="sr-Latn-RS" dirty="0" smtClean="0"/>
              <a:t>č</a:t>
            </a:r>
            <a:r>
              <a:rPr lang="en-US" dirty="0" err="1" smtClean="0"/>
              <a:t>ilo</a:t>
            </a:r>
            <a:r>
              <a:rPr lang="en-US" dirty="0" smtClean="0"/>
              <a:t> je </a:t>
            </a:r>
            <a:r>
              <a:rPr lang="en-US" dirty="0" err="1" smtClean="0"/>
              <a:t>usavr</a:t>
            </a:r>
            <a:r>
              <a:rPr lang="sr-Latn-RS" dirty="0" smtClean="0"/>
              <a:t>š</a:t>
            </a:r>
            <a:r>
              <a:rPr lang="en-US" dirty="0" err="1" smtClean="0"/>
              <a:t>avanje</a:t>
            </a:r>
            <a:r>
              <a:rPr lang="sr-Latn-RS" dirty="0" smtClean="0"/>
              <a:t> parne mašine Džejmsa Vata,1765. godine .</a:t>
            </a:r>
            <a:endParaRPr lang="en-US" dirty="0" smtClean="0"/>
          </a:p>
          <a:p>
            <a:r>
              <a:rPr lang="en-US" dirty="0" err="1" smtClean="0"/>
              <a:t>Polaznu</a:t>
            </a:r>
            <a:r>
              <a:rPr lang="en-US" dirty="0" smtClean="0"/>
              <a:t> </a:t>
            </a:r>
            <a:r>
              <a:rPr lang="en-US" dirty="0" err="1" smtClean="0"/>
              <a:t>tačku</a:t>
            </a:r>
            <a:r>
              <a:rPr lang="en-US" dirty="0" smtClean="0"/>
              <a:t> </a:t>
            </a:r>
            <a:r>
              <a:rPr lang="en-US" dirty="0" err="1" smtClean="0"/>
              <a:t>predstavlja</a:t>
            </a:r>
            <a:r>
              <a:rPr lang="en-US" dirty="0" smtClean="0"/>
              <a:t> </a:t>
            </a:r>
            <a:r>
              <a:rPr lang="en-US" dirty="0" err="1" smtClean="0"/>
              <a:t>zamena</a:t>
            </a:r>
            <a:r>
              <a:rPr lang="en-US" dirty="0" smtClean="0"/>
              <a:t> </a:t>
            </a:r>
            <a:r>
              <a:rPr lang="en-US" dirty="0" err="1" smtClean="0"/>
              <a:t>ručnog</a:t>
            </a:r>
            <a:r>
              <a:rPr lang="en-US" dirty="0" smtClean="0"/>
              <a:t> </a:t>
            </a:r>
            <a:r>
              <a:rPr lang="en-US" dirty="0" err="1" smtClean="0"/>
              <a:t>alata</a:t>
            </a:r>
            <a:r>
              <a:rPr lang="en-US" dirty="0" smtClean="0"/>
              <a:t> </a:t>
            </a:r>
            <a:r>
              <a:rPr lang="en-US" dirty="0" err="1" smtClean="0"/>
              <a:t>mašinskim</a:t>
            </a:r>
            <a:r>
              <a:rPr lang="en-US" dirty="0" smtClean="0"/>
              <a:t>, </a:t>
            </a:r>
            <a:r>
              <a:rPr lang="en-US" dirty="0" err="1" smtClean="0"/>
              <a:t>čime</a:t>
            </a:r>
            <a:r>
              <a:rPr lang="en-US" dirty="0" smtClean="0"/>
              <a:t> se </a:t>
            </a:r>
            <a:r>
              <a:rPr lang="en-US" dirty="0" err="1" smtClean="0"/>
              <a:t>potpuno</a:t>
            </a:r>
            <a:r>
              <a:rPr lang="en-US" dirty="0" smtClean="0"/>
              <a:t> </a:t>
            </a:r>
            <a:r>
              <a:rPr lang="en-US" dirty="0" err="1" smtClean="0"/>
              <a:t>menja</a:t>
            </a:r>
            <a:r>
              <a:rPr lang="en-US" dirty="0" smtClean="0"/>
              <a:t> </a:t>
            </a:r>
            <a:r>
              <a:rPr lang="en-US" dirty="0" err="1" smtClean="0"/>
              <a:t>osnovica</a:t>
            </a:r>
            <a:r>
              <a:rPr lang="en-US" dirty="0" smtClean="0"/>
              <a:t> </a:t>
            </a:r>
            <a:r>
              <a:rPr lang="en-US" dirty="0" err="1" smtClean="0"/>
              <a:t>proizvodnje</a:t>
            </a:r>
            <a:r>
              <a:rPr lang="en-US" dirty="0" smtClean="0"/>
              <a:t> </a:t>
            </a:r>
            <a:r>
              <a:rPr lang="en-US" dirty="0" err="1" smtClean="0"/>
              <a:t>tj</a:t>
            </a:r>
            <a:r>
              <a:rPr lang="en-US" dirty="0" smtClean="0"/>
              <a:t>, </a:t>
            </a:r>
            <a:r>
              <a:rPr lang="en-US" dirty="0" err="1" smtClean="0"/>
              <a:t>prelazi</a:t>
            </a:r>
            <a:r>
              <a:rPr lang="en-US" dirty="0" smtClean="0"/>
              <a:t> se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ručne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mašinsku</a:t>
            </a:r>
            <a:r>
              <a:rPr lang="en-US" dirty="0" smtClean="0"/>
              <a:t> </a:t>
            </a:r>
            <a:r>
              <a:rPr lang="en-US" dirty="0" err="1" smtClean="0"/>
              <a:t>proizvodnju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sr-Latn-RS" dirty="0" smtClean="0"/>
              <a:t>Proizvodi za vreme revolucije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4709160"/>
          </a:xfrm>
        </p:spPr>
        <p:txBody>
          <a:bodyPr/>
          <a:lstStyle/>
          <a:p>
            <a:r>
              <a:rPr lang="vi-VN" dirty="0" smtClean="0"/>
              <a:t> </a:t>
            </a:r>
            <a:r>
              <a:rPr lang="vi-VN" sz="2400" dirty="0" smtClean="0"/>
              <a:t>Prva tehnička otkrića javila su se u tekstilnoj manufakture. Još 1733. godine pronađen je </a:t>
            </a:r>
            <a:r>
              <a:rPr lang="sr-Latn-RS" sz="2400" b="1" dirty="0" smtClean="0"/>
              <a:t>leteći čunak</a:t>
            </a:r>
            <a:r>
              <a:rPr lang="vi-VN" sz="2400" dirty="0" smtClean="0"/>
              <a:t>, čime je tkanje znatno ubrzano. Uskoro je bila i usavršena tehnika predenja. Dolazi do pronalaska</a:t>
            </a:r>
            <a:r>
              <a:rPr lang="sr-Latn-RS" sz="2400" b="1" dirty="0" smtClean="0"/>
              <a:t> gvozdenog mehaničkog razboja</a:t>
            </a:r>
            <a:r>
              <a:rPr lang="vi-VN" sz="2400" b="1" dirty="0" smtClean="0"/>
              <a:t> </a:t>
            </a:r>
            <a:r>
              <a:rPr lang="sr-Latn-RS" sz="2400" b="1" dirty="0" smtClean="0"/>
              <a:t>.</a:t>
            </a:r>
          </a:p>
          <a:p>
            <a:r>
              <a:rPr lang="vi-VN" sz="2400" dirty="0" smtClean="0"/>
              <a:t>Veliki korak napred ka stvaranju prave mašine na paru, napravio je Deni Papen (1647 – 1714).</a:t>
            </a:r>
            <a:r>
              <a:rPr lang="sr-Latn-RS" sz="2400" dirty="0" smtClean="0"/>
              <a:t>On je</a:t>
            </a:r>
            <a:r>
              <a:rPr lang="vi-VN" sz="2400" dirty="0" smtClean="0"/>
              <a:t> konstruisao je jednu parnu mašinu sa vertikalnim cilindrom u čijoj se unutrašnjosti okreće klip.</a:t>
            </a:r>
            <a:endParaRPr lang="en-US" sz="2400" dirty="0"/>
          </a:p>
        </p:txBody>
      </p:sp>
      <p:pic>
        <p:nvPicPr>
          <p:cNvPr id="4" name="Picture 3" descr="Denis_Pap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00760" y="4000504"/>
            <a:ext cx="2500298" cy="2857496"/>
          </a:xfrm>
          <a:prstGeom prst="rect">
            <a:avLst/>
          </a:prstGeom>
        </p:spPr>
      </p:pic>
      <p:pic>
        <p:nvPicPr>
          <p:cNvPr id="5" name="Picture 4" descr="0_4a05f_9ec4e190_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728" y="4500570"/>
            <a:ext cx="2272677" cy="2159042"/>
          </a:xfrm>
          <a:prstGeom prst="rect">
            <a:avLst/>
          </a:prstGeom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1143000"/>
          </a:xfrm>
        </p:spPr>
        <p:txBody>
          <a:bodyPr anchor="t" anchorCtr="0">
            <a:scene3d>
              <a:camera prst="orthographicFront"/>
              <a:lightRig rig="soft" dir="t">
                <a:rot lat="0" lon="0" rev="16800000"/>
              </a:lightRig>
            </a:scene3d>
            <a:sp3d prstMaterial="softEdge"/>
          </a:bodyPr>
          <a:lstStyle/>
          <a:p>
            <a:r>
              <a:rPr lang="sr-Latn-RS" dirty="0" smtClean="0"/>
              <a:t>Proizvodi za vreme revolucije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0166" y="1357298"/>
            <a:ext cx="8229600" cy="4709160"/>
          </a:xfrm>
        </p:spPr>
        <p:txBody>
          <a:bodyPr anchor="t" anchorCtr="0">
            <a:normAutofit/>
            <a:scene3d>
              <a:camera prst="isometricOffAxis2Left"/>
              <a:lightRig rig="threePt" dir="t"/>
            </a:scene3d>
          </a:bodyPr>
          <a:lstStyle/>
          <a:p>
            <a:r>
              <a:rPr lang="vi-VN" sz="2400" dirty="0" smtClean="0"/>
              <a:t>Dže</a:t>
            </a:r>
            <a:r>
              <a:rPr lang="sr-Latn-RS" sz="2400" dirty="0" smtClean="0"/>
              <a:t>j</a:t>
            </a:r>
            <a:r>
              <a:rPr lang="vi-VN" sz="2400" dirty="0" smtClean="0"/>
              <a:t>ms Vat (1736-1819), britanski i škotski inženjer i fizičar, pronalazač moderne </a:t>
            </a:r>
            <a:r>
              <a:rPr lang="vi-VN" sz="2400" b="1" dirty="0" smtClean="0"/>
              <a:t>parne mašine</a:t>
            </a:r>
            <a:r>
              <a:rPr lang="vi-VN" sz="2400" dirty="0" smtClean="0"/>
              <a:t> </a:t>
            </a:r>
            <a:r>
              <a:rPr lang="sr-Latn-RS" sz="2400" dirty="0" smtClean="0"/>
              <a:t>,</a:t>
            </a:r>
            <a:r>
              <a:rPr lang="vi-VN" sz="2400" dirty="0" smtClean="0"/>
              <a:t>ona je pronađena </a:t>
            </a:r>
            <a:r>
              <a:rPr lang="sr-Latn-RS" sz="2400" dirty="0" smtClean="0"/>
              <a:t>1796.godine.</a:t>
            </a:r>
            <a:r>
              <a:rPr lang="vi-VN" sz="2400" dirty="0" smtClean="0"/>
              <a:t> </a:t>
            </a:r>
            <a:r>
              <a:rPr lang="sr-Latn-RS" sz="2400" dirty="0" smtClean="0"/>
              <a:t>O</a:t>
            </a:r>
            <a:r>
              <a:rPr lang="vi-VN" sz="2400" dirty="0" smtClean="0"/>
              <a:t>snovao je prvu fabriku za izradu parnih mašina u blizini Birmingena. Izvršio je mnoga otkrića u na</a:t>
            </a:r>
            <a:r>
              <a:rPr lang="sr-Latn-RS" sz="2400" dirty="0" smtClean="0"/>
              <a:t>u</a:t>
            </a:r>
            <a:r>
              <a:rPr lang="vi-VN" sz="2400" dirty="0" smtClean="0"/>
              <a:t>ci o toploti. Dže</a:t>
            </a:r>
            <a:r>
              <a:rPr lang="sr-Latn-RS" sz="2400" dirty="0" smtClean="0"/>
              <a:t>j</a:t>
            </a:r>
            <a:r>
              <a:rPr lang="vi-VN" sz="2400" dirty="0" smtClean="0"/>
              <a:t>ms Vat je tako dao svetu prvu parnu mašinu koja je odmenila živu snagu i koja je poslužila u najrazličitije svrhe: za železnice, brodove, mlinove, fabrike </a:t>
            </a:r>
            <a:r>
              <a:rPr lang="vi-VN" dirty="0" smtClean="0"/>
              <a:t>.</a:t>
            </a:r>
            <a:r>
              <a:rPr lang="sr-Latn-RS" dirty="0" smtClean="0"/>
              <a:t>Vat je uveo jedinicu konjska snaga (KS ili HP) i jedinicu za snagu ,vat (W).</a:t>
            </a:r>
            <a:endParaRPr lang="en-US" dirty="0"/>
          </a:p>
        </p:txBody>
      </p:sp>
      <p:pic>
        <p:nvPicPr>
          <p:cNvPr id="4" name="Picture 3" descr="download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1285860"/>
            <a:ext cx="1785950" cy="257174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 descr="400px-Steam_engine_in_action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976" y="4714884"/>
            <a:ext cx="3810000" cy="192882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4290"/>
            <a:ext cx="8229600" cy="1143000"/>
          </a:xfrm>
        </p:spPr>
        <p:txBody>
          <a:bodyPr/>
          <a:lstStyle/>
          <a:p>
            <a:r>
              <a:rPr lang="sr-Latn-RS" dirty="0" smtClean="0"/>
              <a:t>Proizvodi za vreme revolucije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2400" dirty="0" smtClean="0"/>
              <a:t>Džordž Stivenson (1781-1848) bio je jedan od najznačajnijih pronalazača industrijske revolucije.On je konstruisao prvu parnu lokomotivu 1814.godine.Ona je mogla da se kreće brzinom oko 30 km/h.Prva železnička pruga izgrađena je 1825.godine između gradova Stoktona i Darlingtona.</a:t>
            </a:r>
            <a:endParaRPr lang="en-US" sz="2400" dirty="0"/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636" y="3571876"/>
            <a:ext cx="2000264" cy="307183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5" name="Picture 4" descr="download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662" y="4357694"/>
            <a:ext cx="4071966" cy="200026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sr-Latn-RS" dirty="0" smtClean="0"/>
              <a:t>Proizvodi za vreme revolucije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709160"/>
          </a:xfrm>
          <a:ln>
            <a:solidFill>
              <a:schemeClr val="tx1">
                <a:lumMod val="65000"/>
              </a:schemeClr>
            </a:solidFill>
          </a:ln>
        </p:spPr>
        <p:txBody>
          <a:bodyPr>
            <a:normAutofit/>
          </a:bodyPr>
          <a:lstStyle/>
          <a:p>
            <a:r>
              <a:rPr lang="sr-Latn-RS" sz="2400" dirty="0" smtClean="0"/>
              <a:t>Robert Fulton (1765-1815).On se zainteresovao za parobrode 1777.godine,kada je posetio Vilijama Henrija.</a:t>
            </a:r>
          </a:p>
          <a:p>
            <a:r>
              <a:rPr lang="sr-Latn-RS" sz="2400" dirty="0" smtClean="0"/>
              <a:t>Godine 1803. sagradio je parobrod koji je isao brzinom od 6km/h,kome je dao naziv ,,Klermont”,a 1807.godine je uspostavio liniju Njujork-Olbani , na reci Hadson.Takođe je sagradio ,,Demologos”, prvi ratni  brod na pratni pogon.</a:t>
            </a:r>
          </a:p>
          <a:p>
            <a:endParaRPr lang="sr-Latn-RS" dirty="0" smtClean="0"/>
          </a:p>
        </p:txBody>
      </p:sp>
      <p:pic>
        <p:nvPicPr>
          <p:cNvPr id="4" name="Picture 3" descr="220px-Robert_Fulton_-_Circle_of_Thomas_Sull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4" y="4143380"/>
            <a:ext cx="2365372" cy="242886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Picture 4" descr="Robert_Fulton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976" y="4572008"/>
            <a:ext cx="3333750" cy="202882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sr-Latn-RS" dirty="0" smtClean="0"/>
              <a:t>Proizvodi za vreme revolucije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4709160"/>
          </a:xfrm>
        </p:spPr>
        <p:txBody>
          <a:bodyPr>
            <a:normAutofit/>
          </a:bodyPr>
          <a:lstStyle/>
          <a:p>
            <a:r>
              <a:rPr lang="sr-Latn-RS" sz="2400" dirty="0" smtClean="0"/>
              <a:t>Semjuel Morze (1791-1872),bio je američki pronalazač i slikar.</a:t>
            </a:r>
          </a:p>
          <a:p>
            <a:r>
              <a:rPr lang="sr-Latn-RS" sz="2400" dirty="0" smtClean="0"/>
              <a:t>Značajni pronalasci su mu telegraf i azbuka za slepe koja je dobila naziv po njemu .</a:t>
            </a:r>
          </a:p>
          <a:p>
            <a:r>
              <a:rPr lang="sr-Latn-RS" sz="2400" dirty="0" smtClean="0"/>
              <a:t>Telegraf je uređaj kojim se prenose poruke na daljinu pomocu bakarnog kabla.</a:t>
            </a:r>
          </a:p>
          <a:p>
            <a:r>
              <a:rPr lang="sr-Latn-RS" sz="2400" dirty="0" smtClean="0"/>
              <a:t>Prva telegrafska linija uspostavljena je u SAD , između Vašingtona i Baltimora 1844.</a:t>
            </a:r>
            <a:endParaRPr lang="en-US" sz="2400" dirty="0"/>
          </a:p>
        </p:txBody>
      </p:sp>
      <p:pic>
        <p:nvPicPr>
          <p:cNvPr id="4" name="Picture 3" descr="SamuelMors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2198" y="4143380"/>
            <a:ext cx="2286016" cy="2714620"/>
          </a:xfrm>
          <a:prstGeom prst="rect">
            <a:avLst/>
          </a:prstGeom>
        </p:spPr>
      </p:pic>
      <p:pic>
        <p:nvPicPr>
          <p:cNvPr id="5" name="Picture 4" descr="download 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4500570"/>
            <a:ext cx="4052898" cy="214314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643106" y="0"/>
            <a:ext cx="8229600" cy="1143000"/>
          </a:xfrm>
        </p:spPr>
        <p:txBody>
          <a:bodyPr>
            <a:scene3d>
              <a:camera prst="obliqueBottomLef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sr-Latn-RS" dirty="0" smtClean="0">
                <a:effectLst>
                  <a:outerShdw blurRad="838200" dist="317500" dir="2880000" sx="97000" sy="97000" algn="tl" rotWithShape="0">
                    <a:schemeClr val="tx2">
                      <a:lumMod val="75000"/>
                      <a:alpha val="28000"/>
                    </a:schemeClr>
                  </a:outerShdw>
                </a:effectLst>
              </a:rPr>
              <a:t>Ostali pronalasci</a:t>
            </a:r>
            <a:endParaRPr lang="en-US" dirty="0">
              <a:effectLst>
                <a:outerShdw blurRad="838200" dist="317500" dir="2880000" sx="97000" sy="97000" algn="tl" rotWithShape="0">
                  <a:schemeClr val="tx2">
                    <a:lumMod val="75000"/>
                    <a:alpha val="28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perspectiveRelaxedModerately"/>
              <a:lightRig rig="threePt" dir="t"/>
            </a:scene3d>
          </a:bodyPr>
          <a:lstStyle/>
          <a:p>
            <a:r>
              <a:rPr lang="sr-Latn-RS" dirty="0" smtClean="0"/>
              <a:t>Tokom ove revolucije pojavili su se proizvodi koji se koriste i danas.</a:t>
            </a:r>
          </a:p>
          <a:p>
            <a:r>
              <a:rPr lang="sr-Latn-RS" dirty="0" smtClean="0"/>
              <a:t>Najznacajniji su : </a:t>
            </a:r>
          </a:p>
          <a:p>
            <a:pPr>
              <a:buNone/>
            </a:pPr>
            <a:r>
              <a:rPr lang="sr-Latn-RS" dirty="0" smtClean="0"/>
              <a:t>          -Bendžamin Frenklin(Gromobran)</a:t>
            </a:r>
          </a:p>
          <a:p>
            <a:pPr>
              <a:buNone/>
            </a:pPr>
            <a:r>
              <a:rPr lang="sr-Latn-RS" dirty="0" smtClean="0"/>
              <a:t>          -Luj Braj (Brajeva azbuka)</a:t>
            </a:r>
          </a:p>
          <a:p>
            <a:pPr>
              <a:buNone/>
            </a:pPr>
            <a:r>
              <a:rPr lang="sr-Latn-RS" dirty="0" smtClean="0"/>
              <a:t>          - Luj Dager (Fotografski aparat)</a:t>
            </a:r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  <a:scene3d>
              <a:camera prst="perspectiveRelaxedModerately">
                <a:rot lat="19572454" lon="1088737" rev="20980171"/>
              </a:camera>
              <a:lightRig rig="threePt" dir="t"/>
            </a:scene3d>
          </a:bodyPr>
          <a:lstStyle/>
          <a:p>
            <a:r>
              <a:rPr lang="sr-Latn-RS" dirty="0" smtClean="0"/>
              <a:t>Brzi razvoj industrije uticao je da mnogo zanatlije ostanu bez posla.To se naročito osetilo u tekstilnoj proizvodnji u kojoj je došlo do masovnog uvođenja mašina.Nezadovoljni ovakvom situacijom radnici su otpoceli protest.Verujući da su mašine glavni krivci za njihovo stanje , počeli su da ih lome .Smatra se da je pobuna počela 1811. u Notingemu Ned </a:t>
            </a:r>
            <a:r>
              <a:rPr lang="en-US" dirty="0" err="1" smtClean="0"/>
              <a:t>Lud</a:t>
            </a:r>
            <a:r>
              <a:rPr lang="sr-Latn-RS" dirty="0" smtClean="0"/>
              <a:t> slovio svoj razboj.Njegovi sledbenici su zato nazvani luditi 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48" y="0"/>
            <a:ext cx="8229600" cy="1143000"/>
          </a:xfrm>
        </p:spPr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extrusionH="57150">
              <a:bevelT w="38100" h="38100"/>
              <a:extrusionClr>
                <a:schemeClr val="tx1"/>
              </a:extrusionClr>
            </a:sp3d>
          </a:bodyPr>
          <a:lstStyle/>
          <a:p>
            <a:r>
              <a:rPr lang="sr-Latn-RS" i="1" u="sng" dirty="0" smtClean="0"/>
              <a:t>Zanimljivosti</a:t>
            </a:r>
            <a:endParaRPr lang="en-US" i="1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3571868" y="5714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173</TotalTime>
  <Words>380</Words>
  <Application>Microsoft Office PowerPoint</Application>
  <PresentationFormat>On-screen Show (4:3)</PresentationFormat>
  <Paragraphs>29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Apex</vt:lpstr>
      <vt:lpstr>Industrijska revolucija</vt:lpstr>
      <vt:lpstr>Početak revolucije</vt:lpstr>
      <vt:lpstr>Proizvodi za vreme revolucije </vt:lpstr>
      <vt:lpstr>Proizvodi za vreme revolucije </vt:lpstr>
      <vt:lpstr>Proizvodi za vreme revolucije</vt:lpstr>
      <vt:lpstr>Proizvodi za vreme revolucije</vt:lpstr>
      <vt:lpstr>Proizvodi za vreme revolucije</vt:lpstr>
      <vt:lpstr>Ostali pronalasci</vt:lpstr>
      <vt:lpstr>Zanimljivosti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Industrijska revolucija</dc:title>
  <dc:creator>comp</dc:creator>
  <cp:lastModifiedBy>comp</cp:lastModifiedBy>
  <cp:revision>18</cp:revision>
  <dcterms:created xsi:type="dcterms:W3CDTF">2013-12-05T16:18:45Z</dcterms:created>
  <dcterms:modified xsi:type="dcterms:W3CDTF">2013-12-05T19:12:56Z</dcterms:modified>
</cp:coreProperties>
</file>